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71" r:id="rId3"/>
    <p:sldId id="275" r:id="rId4"/>
    <p:sldId id="260" r:id="rId5"/>
    <p:sldId id="259" r:id="rId6"/>
    <p:sldId id="257" r:id="rId7"/>
    <p:sldId id="261" r:id="rId8"/>
    <p:sldId id="262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2BEA9-0908-4DFC-99F7-5785088694D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3C939-9E30-4A68-8595-B9B46928E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9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3C939-9E30-4A68-8595-B9B46928E9F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6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2F8547-75C3-4A42-827B-3B96A2CBE74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166BC2-5A28-4346-AA9F-A8681E523DCC}" type="datetimeFigureOut">
              <a:rPr lang="ru-RU" smtClean="0"/>
              <a:t>28.11.2016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образовательном процессе активных и интерактивных форм проведения занятий, как реализация </a:t>
            </a:r>
            <a:b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– составитель : Ткаченко С.В. </a:t>
            </a:r>
            <a:endParaRPr lang="ru-RU" sz="3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60848"/>
            <a:ext cx="5280586" cy="3960440"/>
          </a:xfrm>
        </p:spPr>
      </p:pic>
    </p:spTree>
    <p:extLst>
      <p:ext uri="{BB962C8B-B14F-4D97-AF65-F5344CB8AC3E}">
        <p14:creationId xmlns:p14="http://schemas.microsoft.com/office/powerpoint/2010/main" val="3450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и приемы активного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76064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процессе обучения педагог может выбирать как один активный метод, так и использовать комбинацию нескольких. Но успех зависит от системности и соотношения выбранных методов и поставленных задач.</a:t>
            </a:r>
          </a:p>
          <a:p>
            <a:pPr marL="11430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Рассмотрим самые распространенные методы активного обучения:</a:t>
            </a:r>
          </a:p>
          <a:p>
            <a:pPr marL="11430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	Презентации — наиболее простой и доступный метод для использования на уроках. Это демонстрирование слайдов, подготовленных самими учащимися по теме.</a:t>
            </a:r>
          </a:p>
          <a:p>
            <a:pPr marL="11430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	Кейс-технологии — используются в педагогике с прошлого века. Строится на анализе смоделированных или реальных ситуаций и поиске решения. Причем различают два подхода к созданию кейсов. Американская школа предлагает поиск одного-единственного правильного решения поставленной задачи. Европейская школа, наоборот, приветствует многогранность решений и их обоснование.</a:t>
            </a:r>
          </a:p>
          <a:p>
            <a:pPr marL="11430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	Проблемная лекция — в отличие от традиционной, передача знаний во время проблемной лекции происходит не в пассивной форме. То есть учитель не преподносит готовые утверждения, а лишь ставит вопросы и обозначает проблему. Правила выводят сами учащиеся. Этот метод достаточно сложен и требует наличия у учеников определенного опыта логических рассуждений.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0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и приемы активного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76064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/>
              <a:t>	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Дидактические игры — в отличие от деловых игр, дидактические игры регламентируются жестко и не предполагают выработку логической цепочки для решения проблемы. </a:t>
            </a:r>
          </a:p>
          <a:p>
            <a:pPr marL="114300" indent="0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Баскет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-метод — основан на имитации ситуации. Например, ученик должен выступить в роли гида и провести экскурсию по историческому музею. При этом его задача — собрать и донести информацию о каждом экспонате.</a:t>
            </a:r>
          </a:p>
          <a:p>
            <a:pPr marL="11430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Мозговой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штурм (мозговая атака,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брейнсторминг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) - широко применяемый способ продуцирования новых идей для решения научных и практических проблем. Его цель — организация коллективной мыслительной деятельности по поиску нетрадиционных путей решения проблем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Круглый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стол — это метод активного обучения, одна из орга­низационных форм познавательной деятельности учащихся, позволяющая закрепить полученные ранее знания, восполнить недостающую информацию, сформировать умения решать проблемы, укрепить позиции, научить культуре ведения дискуссии.</a:t>
            </a:r>
          </a:p>
        </p:txBody>
      </p:sp>
    </p:spTree>
    <p:extLst>
      <p:ext uri="{BB962C8B-B14F-4D97-AF65-F5344CB8AC3E}">
        <p14:creationId xmlns:p14="http://schemas.microsoft.com/office/powerpoint/2010/main" val="29492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Интерактивные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обучения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86792"/>
            <a:ext cx="7560840" cy="384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95536" y="836713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Интерактивные методы строятся на схемах взаимодействия "учитель = ученик" и "ученик = ученик". То есть теперь не только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привлекает детей к процессу обучения, но и сами учащиеся, взаимодействуя друг с другом, влияют на мотивацию каждого ученика.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лишь выполняет роль помощника. Его задача — создать условия для инициативы детей.</a:t>
            </a:r>
          </a:p>
        </p:txBody>
      </p:sp>
    </p:spTree>
    <p:extLst>
      <p:ext uri="{BB962C8B-B14F-4D97-AF65-F5344CB8AC3E}">
        <p14:creationId xmlns:p14="http://schemas.microsoft.com/office/powerpoint/2010/main" val="38322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22314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интерактивных методов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самостоятельному поиску, анализу информации и выработке правильного решения ситуации.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Научить работе в команде: уважать чужое мнение, проявлять толерантность к другой точке зрения.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Научить формировать собственное мнение, опирающееся на определенные факты.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24944"/>
            <a:ext cx="4778317" cy="3602501"/>
          </a:xfrm>
        </p:spPr>
      </p:pic>
    </p:spTree>
    <p:extLst>
      <p:ext uri="{BB962C8B-B14F-4D97-AF65-F5344CB8AC3E}">
        <p14:creationId xmlns:p14="http://schemas.microsoft.com/office/powerpoint/2010/main" val="37744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7048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приемы интерактивного обучения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Кластеры, сравнительные диаграммы,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— поиск ключевых слов и проблем по определенной мини-теме.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•	Интерактивный урок с применением аудио- и видеоматериалов, ИКТ. Например, тесты в режиме онлайн, работа с электронными учебниками, обучающими программами, учебными сайтами.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•	Круглый стол (дискуссия, дебаты) — групповой вид метода, которые предполагает коллективное обсуждение учащимися проблемы, предложений, идей, мнений и совместный поиск решения.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•	Деловые игры (в том числе ролевые,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имитационные) —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достаточно популярный метод, который может применяться даже в начальной школе. Во время игры учащиеся играют роли участников той или иной ситуации, примеривая на себя разные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29548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приемы интерактивного обучения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/>
              <a:t>•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Аквариум — одна из разновидностей деловой игры, напоминающая реалити-шоу. При этом заданную ситуацию обыгрывают 2-3 участника. Остальные наблюдают со стороны и анализируют не только действия участников, но и предложенные ими варианты, идеи.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	Метод проектов — самостоятельная разработка учащимися проекта по теме и его защита.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BarCamp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антиконференция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Метод предложил веб-мастер Тим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О´Рейли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Суть его в том, что каждый становится не только участником, но и организатором конференции. Все участники выступают с новыми идеями, презентациями, предложениями по заданной теме. Далее происходит поиск самых интересных идей и их общее обсуждение.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 интерактивным методам обучения на уроке также относят мастер-классы, построение шкалы мнений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дерево решений,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7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Схема интерактивного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 следующие этапы: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7692008" cy="5304656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Разминка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Объединение в группы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Организация работы учащихся в группах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(«Незаконченное предложение», например: «Я научился на этом занятии…»; Линейка самооценки - (К-красота, П-правильность, С-старание, А-аккуратность); Словесная аргументированная оценка;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Презентация групповых решений 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(«Письмо самому себе»; «Я хочу сказать спасибо…»; «Заверши фразу»; «Цепочка пожеланий»;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«Шкала мнений» (займи позицию); «Барометр настроения» (3 лица: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улыбающиеся 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серьезное, плачущие)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Роль преподавателя: он перестает быть центральной фигурой и главным источником информации;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роль - определить общее направление работы, создать условия для инициативы учащихся;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консультант, помощник при серьезных затруднениях;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учащийся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полноправный участник учебного процесса, он ведет исследование, поиск самостоятельно или во взаимодействии с другими учащимися;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источниками информации для учащихся являются книги, словари, сборники, ИКТ.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 обучения во многом идет через проживание опыта.</a:t>
            </a:r>
          </a:p>
        </p:txBody>
      </p:sp>
    </p:spTree>
    <p:extLst>
      <p:ext uri="{BB962C8B-B14F-4D97-AF65-F5344CB8AC3E}">
        <p14:creationId xmlns:p14="http://schemas.microsoft.com/office/powerpoint/2010/main" val="27355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14625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Все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активные и интерактивные методы обучения призваны решать главную задачу, сформулированную в ФГОС — научить ребенка учиться. То есть истина не должна преподноситься "на блюдечке". Гораздо важнее развивать критическое мышление, основанное на анализе ситуации, самостоятельном поиске информации, построению логической цепочки и принятию взвешенного и аргументированного решения.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20888"/>
            <a:ext cx="4171181" cy="4095341"/>
          </a:xfrm>
        </p:spPr>
      </p:pic>
    </p:spTree>
    <p:extLst>
      <p:ext uri="{BB962C8B-B14F-4D97-AF65-F5344CB8AC3E}">
        <p14:creationId xmlns:p14="http://schemas.microsoft.com/office/powerpoint/2010/main" val="29034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54304"/>
            <a:ext cx="6552728" cy="4574995"/>
          </a:xfrm>
        </p:spPr>
      </p:pic>
    </p:spTree>
    <p:extLst>
      <p:ext uri="{BB962C8B-B14F-4D97-AF65-F5344CB8AC3E}">
        <p14:creationId xmlns:p14="http://schemas.microsoft.com/office/powerpoint/2010/main" val="2014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одной китайская притче говорится: «Скажи мне – и я забуду; покажи мне – и я запомню; дай сделать – и я пойму».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	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этих словах находит свое отражение суть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активного и интерактивного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20211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8459622" cy="6344716"/>
          </a:xfrm>
        </p:spPr>
      </p:pic>
    </p:spTree>
    <p:extLst>
      <p:ext uri="{BB962C8B-B14F-4D97-AF65-F5344CB8AC3E}">
        <p14:creationId xmlns:p14="http://schemas.microsoft.com/office/powerpoint/2010/main" val="39879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20000" cy="1152128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Сегодня часто используют выражение — активные и интерактивные методы и приемы обучения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Попробуем разобраться: что это такое, какие методы принято считать активными, а какие — интерактивными.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Методы и приемы: сходства, различия и принципиальные особенности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специальной литературе есть разные трактовки терминов "метод обучения" и "прием обучения". По сути — это способ взаимодействия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учащихся, с помощью которого происходит передача знаний, умений и навыков.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Разница в том, что прием — это кратковременный способ, который предполагает работу с одним, конкретным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метод — процесс длительный, состоящий из нескольких этапов и включающий в себя множество приемов.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прием обучения — лишь составная часть того или иного метода.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141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Классификация методов обучения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классифицируют по разным признакам: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по характеру учебной деятельности:, проблемные, исследовательские, поисковые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репродуктивные, объяснительно-иллюстративные, эвристические и пр.;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по степени активности педагога и учащихся: активные и пассивные;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по источнику учебного материала: словесные, наглядные, практические;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по способу организации учебно-познавательной деятельности: методы формирования компетенций, методы получения новых знаний методы проверки и оценивания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852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Одним из требований к условиям реализации основных образовательных программ на основе ФГОС является широкое использование в учебном процессе активных и интерактивных форм проведения занятий в сочетании с традиционными формами с целью формирования и развития ключевых  компетенций обучающихся.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Почему ФГОС отдает предпочтение активно-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деятельностным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образовательным технологиям очевидно: </a:t>
            </a:r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компетенции связаны с осуществлением какого-либо действия, формируются и проявляются они только в деятельности, поэтому </a:t>
            </a:r>
            <a:r>
              <a:rPr lang="ru-RU" sz="2400" dirty="0" err="1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подход, на котором основан ФГОС, подразумевает переход в конструировании содержания образования от знаний к способам деятельности.</a:t>
            </a:r>
            <a:endParaRPr lang="ru-RU" sz="2400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46050"/>
          </a:xfrm>
        </p:spPr>
        <p:txBody>
          <a:bodyPr/>
          <a:lstStyle/>
          <a:p>
            <a:r>
              <a:rPr lang="ru-RU" sz="2000" dirty="0"/>
              <a:t>Что такое активные методы обучения?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6712" y="662896"/>
            <a:ext cx="75956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Активные методы обучения строятся по схеме взаимодействия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"учитель = ученик". Из названия понятно, что это такие методы, которые предполагают равнозначное участие педагога и учащихся в учебном процессе. То есть, дети выступают как равные участники и создатели занятия.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Идея активных методов обучения в педагогике не нова. Родоначальниками метода принято считать таких прославленных педагогов, как Я. Коменский, И. Песталоцци,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Дистервег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Г. Гегель, Ж. Руссо, 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Хотя мысль, что успешное обучение строится, прежде всего, на самопознании, встречается еще у античных философов.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4" b="3613"/>
          <a:stretch/>
        </p:blipFill>
        <p:spPr>
          <a:xfrm>
            <a:off x="3707904" y="3758962"/>
            <a:ext cx="4690492" cy="2992820"/>
          </a:xfrm>
        </p:spPr>
      </p:pic>
    </p:spTree>
    <p:extLst>
      <p:ext uri="{BB962C8B-B14F-4D97-AF65-F5344CB8AC3E}">
        <p14:creationId xmlns:p14="http://schemas.microsoft.com/office/powerpoint/2010/main" val="5133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7906072" cy="2664296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sz="2400" b="1" dirty="0">
                <a:solidFill>
                  <a:srgbClr val="C00000"/>
                </a:solidFill>
              </a:rPr>
              <a:t> активных методов обучения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активизация мышления, причем учащийся вынужден быть активным;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длительное время активности — учащийся работает не эпизодически, а в течение всего учебного процесса;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самостоятельность в выработке и поиске решений поставленных задач;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 обучению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7776864" cy="28803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+mj-lt"/>
              </a:rPr>
              <a:t>Классификация активных методов обучения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Самая общая классификация делит активные методы на две большие группы: индивидуальные и групповые. Более подробная включает такие группы: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•	Дискуссионные.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•	Игровые.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•	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Тренинговые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•	Рейтинговые.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Методы и приемы активного обучения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13083"/>
          <a:stretch/>
        </p:blipFill>
        <p:spPr>
          <a:xfrm>
            <a:off x="0" y="1268760"/>
            <a:ext cx="8415610" cy="5184575"/>
          </a:xfrm>
        </p:spPr>
      </p:pic>
    </p:spTree>
    <p:extLst>
      <p:ext uri="{BB962C8B-B14F-4D97-AF65-F5344CB8AC3E}">
        <p14:creationId xmlns:p14="http://schemas.microsoft.com/office/powerpoint/2010/main" val="1914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388</TotalTime>
  <Words>566</Words>
  <Application>Microsoft Office PowerPoint</Application>
  <PresentationFormat>Экран (4:3)</PresentationFormat>
  <Paragraphs>74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Соседство</vt:lpstr>
      <vt:lpstr>           Использование в образовательном процессе активных и интерактивных форм проведения занятий, как реализация  компетентностного подхода           автор – составитель : Ткаченко С.В. </vt:lpstr>
      <vt:lpstr>Презентация PowerPoint</vt:lpstr>
      <vt:lpstr>Презентация PowerPoint</vt:lpstr>
      <vt:lpstr>Сегодня часто используют выражение — активные и интерактивные методы и приемы обучения.  Попробуем разобраться: что это такое, какие методы принято считать активными, а какие — интерактивными.  </vt:lpstr>
      <vt:lpstr>Презентация PowerPoint</vt:lpstr>
      <vt:lpstr>Презентация PowerPoint</vt:lpstr>
      <vt:lpstr>Что такое активные методы обучения?</vt:lpstr>
      <vt:lpstr>Признаки активных методов обучения • активизация мышления, причем учащийся вынужден быть активным; • длительное время активности — учащийся работает не эпизодически, а в течение всего учебного процесса; • самостоятельность в выработке и поиске решений поставленных задач; • мотивированность к обучению.</vt:lpstr>
      <vt:lpstr>Методы и приемы активного обучения</vt:lpstr>
      <vt:lpstr>Методы и приемы активного обучения</vt:lpstr>
      <vt:lpstr>Методы и приемы активного обучения</vt:lpstr>
      <vt:lpstr>Интерактивные методы обучения</vt:lpstr>
      <vt:lpstr>Задачи интерактивных методов обучения: • Научить самостоятельному поиску, анализу информации и выработке правильного решения ситуации. • Научить работе в команде: уважать чужое мнение, проявлять толерантность к другой точке зрения. • Научить формировать собственное мнение, опирающееся на определенные факты. </vt:lpstr>
      <vt:lpstr>Презентация PowerPoint</vt:lpstr>
      <vt:lpstr>Методы и приемы интерактивного обучения </vt:lpstr>
      <vt:lpstr>Схема интерактивного урока  включает следующие этапы: </vt:lpstr>
      <vt:lpstr>Презентация PowerPoint</vt:lpstr>
      <vt:lpstr> Все активные и интерактивные методы обучения призваны решать главную задачу, сформулированную в ФГОС — научить ребенка учиться. То есть истина не должна преподноситься "на блюдечке". Гораздо важнее развивать критическое мышление, основанное на анализе ситуации, самостоятельном поиске информации, построению логической цепочки и принятию взвешенного и аргументированного решения.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 образовательном процессе активных и интерактивных форм проведения занятий, целях реализации компетентностного подхода</dc:title>
  <dc:creator>USER</dc:creator>
  <cp:lastModifiedBy>USER</cp:lastModifiedBy>
  <cp:revision>22</cp:revision>
  <dcterms:created xsi:type="dcterms:W3CDTF">2016-11-10T06:58:34Z</dcterms:created>
  <dcterms:modified xsi:type="dcterms:W3CDTF">2016-11-28T07:20:59Z</dcterms:modified>
</cp:coreProperties>
</file>